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422188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54A4-1DC0-447C-93FE-B20126F09C2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4739-7508-4F32-81D4-3AA9F04CA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3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10" y="274638"/>
            <a:ext cx="111799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1110" y="1600201"/>
            <a:ext cx="111799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1109" y="6356351"/>
            <a:ext cx="2898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54A4-1DC0-447C-93FE-B20126F09C2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4248" y="6356351"/>
            <a:ext cx="3933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02568" y="6356351"/>
            <a:ext cx="2898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D4739-7508-4F32-81D4-3AA9F04CA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8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5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0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6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7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9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61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97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4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50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7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7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2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6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0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8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7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00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Черданцева Екатерина Сергеевна</dc:creator>
  <cp:lastModifiedBy>Черданцева Екатерина Сергеевна</cp:lastModifiedBy>
  <cp:revision>1</cp:revision>
  <dcterms:created xsi:type="dcterms:W3CDTF">2023-12-26T23:54:26Z</dcterms:created>
  <dcterms:modified xsi:type="dcterms:W3CDTF">2023-12-26T23:54:26Z</dcterms:modified>
</cp:coreProperties>
</file>